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6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62" r:id="rId14"/>
    <p:sldId id="259" r:id="rId15"/>
  </p:sldIdLst>
  <p:sldSz cx="9144000" cy="6858000" type="screen4x3"/>
  <p:notesSz cx="6858000" cy="9144000"/>
  <p:embeddedFontLst>
    <p:embeddedFont>
      <p:font typeface="Calibri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80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24.05.2015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24.05.2015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24.05.2015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24.05.2015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24.05.2015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24.05.2015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24.05.2015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24.05.2015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24.05.2015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24.05.2015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24.05.2015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4" cstate="email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blipFill>
            <a:blip r:embed="rId13" cstate="email"/>
            <a:stretch>
              <a:fillRect/>
            </a:stretch>
          </a:blip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3" name="Rectangle 3"/>
          <p:cNvSpPr>
            <a:spLocks noChangeArrowheads="1"/>
          </p:cNvSpPr>
          <p:nvPr userDrawn="1"/>
        </p:nvSpPr>
        <p:spPr bwMode="auto">
          <a:xfrm>
            <a:off x="0" y="6554412"/>
            <a:ext cx="139333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Nautilus Pompilius" pitchFamily="50" charset="-52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Nautilus Pompilius" pitchFamily="50" charset="-52"/>
              <a:cs typeface="Arial" pitchFamily="34" charset="0"/>
            </a:endParaRPr>
          </a:p>
        </p:txBody>
      </p:sp>
      <p:pic>
        <p:nvPicPr>
          <p:cNvPr id="15362" name="Picture 2" descr="http://img-fotki.yandex.ru/get/9321/16969765.1b7/0_87b5b_ac1f5456_M.png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 flipH="1">
            <a:off x="6786578" y="3500438"/>
            <a:ext cx="2057400" cy="28575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audio" Target="../media/audio4.wav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9325/16969765.1b5/0_87aeb_ab40d13f_M.png" TargetMode="External"/><Relationship Id="rId13" Type="http://schemas.openxmlformats.org/officeDocument/2006/relationships/hyperlink" Target="http://img-fotki.yandex.ru/get/4414/107153161.2bd/0_6ed26_a74ebe32_XL" TargetMode="External"/><Relationship Id="rId3" Type="http://schemas.openxmlformats.org/officeDocument/2006/relationships/hyperlink" Target="http://img-fotki.yandex.ru/get/9321/16969765.1b7/0_87b5b_ac1f5456_M.png" TargetMode="External"/><Relationship Id="rId7" Type="http://schemas.openxmlformats.org/officeDocument/2006/relationships/hyperlink" Target="http://img-fotki.yandex.ru/get/9152/16969765.1b5/0_87aec_a7b34d53_M.png" TargetMode="External"/><Relationship Id="rId12" Type="http://schemas.openxmlformats.org/officeDocument/2006/relationships/hyperlink" Target="http://img-fotki.yandex.ru/get/9762/16969765.1be/0_88126_b6fa5d1b_M.png" TargetMode="External"/><Relationship Id="rId2" Type="http://schemas.openxmlformats.org/officeDocument/2006/relationships/hyperlink" Target="http://it.wallpaperswiki.org/wallpapers/2012/11/Sfondi-astrazione-Render-Astratto-Rosso-485x72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4904/16969765.1be/0_88122_9d1a5e94_M.png" TargetMode="External"/><Relationship Id="rId11" Type="http://schemas.openxmlformats.org/officeDocument/2006/relationships/hyperlink" Target="http://img-fotki.yandex.ru/get/2712/200418627.1e/0_10d571_e62a950e_M.png" TargetMode="External"/><Relationship Id="rId5" Type="http://schemas.openxmlformats.org/officeDocument/2006/relationships/hyperlink" Target="http://s4.pic4you.ru/y2014/10-21/24687/4664985-thumb.png" TargetMode="External"/><Relationship Id="rId10" Type="http://schemas.openxmlformats.org/officeDocument/2006/relationships/hyperlink" Target="http://kira-scrap.ru/KATALOG/MULTY_INOSTR/2/0_9052e_39a29c7f_M.png" TargetMode="External"/><Relationship Id="rId4" Type="http://schemas.openxmlformats.org/officeDocument/2006/relationships/hyperlink" Target="http://s52.radikal.ru/i136/0912/c5/906f8cae249d.png" TargetMode="External"/><Relationship Id="rId9" Type="http://schemas.openxmlformats.org/officeDocument/2006/relationships/hyperlink" Target="http://img-fotki.yandex.ru/get/9825/16969765.1bd/0_880ee_c5064cbd_M.png" TargetMode="External"/><Relationship Id="rId14" Type="http://schemas.openxmlformats.org/officeDocument/2006/relationships/hyperlink" Target="http://verniedruzaj.ucoz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428596" y="785794"/>
            <a:ext cx="6215106" cy="5643602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1500174"/>
            <a:ext cx="55721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  <a:cs typeface="Times New Roman" pitchFamily="18" charset="0"/>
              </a:rPr>
              <a:t>МКОУ «СОШ ст. Евсино»</a:t>
            </a:r>
          </a:p>
          <a:p>
            <a:pPr algn="ctr"/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  <a:cs typeface="Times New Roman" pitchFamily="18" charset="0"/>
              </a:rPr>
              <a:t>Искитимского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  <a:cs typeface="Times New Roman" pitchFamily="18" charset="0"/>
              </a:rPr>
              <a:t> района</a:t>
            </a:r>
          </a:p>
          <a:p>
            <a:pPr algn="ctr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  <a:cs typeface="Times New Roman" pitchFamily="18" charset="0"/>
              </a:rPr>
              <a:t>Новосибирской области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Nautilus Pompilius" pitchFamily="50" charset="-52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1538" y="4786322"/>
            <a:ext cx="5572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  <a:cs typeface="Times New Roman" pitchFamily="18" charset="0"/>
              </a:rPr>
              <a:t>Автор презентации:</a:t>
            </a:r>
          </a:p>
          <a:p>
            <a:pPr algn="ctr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  <a:cs typeface="Times New Roman" pitchFamily="18" charset="0"/>
              </a:rPr>
              <a:t>Фокина Лидия Петровна,</a:t>
            </a:r>
          </a:p>
          <a:p>
            <a:pPr algn="ctr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  <a:cs typeface="Times New Roman" pitchFamily="18" charset="0"/>
              </a:rPr>
              <a:t>2015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142976" y="2285992"/>
            <a:ext cx="5500726" cy="1762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Nautilus Pompilius" pitchFamily="50" charset="-52"/>
                <a:cs typeface="Times New Roman" pitchFamily="18" charset="0"/>
              </a:rPr>
              <a:t>Тренажёр</a:t>
            </a:r>
          </a:p>
          <a:p>
            <a:pPr algn="ctr"/>
            <a:r>
              <a:rPr lang="ru-RU" sz="4000" dirty="0" smtClean="0">
                <a:solidFill>
                  <a:srgbClr val="00B0F0"/>
                </a:solidFill>
                <a:latin typeface="Nautilus Pompilius" pitchFamily="50" charset="-52"/>
                <a:cs typeface="Times New Roman" pitchFamily="18" charset="0"/>
              </a:rPr>
              <a:t>«</a:t>
            </a:r>
            <a:r>
              <a:rPr lang="ru-RU" sz="4000" dirty="0" smtClean="0">
                <a:solidFill>
                  <a:srgbClr val="C00000"/>
                </a:solidFill>
                <a:latin typeface="Nautilus Pompilius" pitchFamily="50" charset="-52"/>
                <a:cs typeface="Times New Roman" pitchFamily="18" charset="0"/>
              </a:rPr>
              <a:t>Т</a:t>
            </a:r>
            <a:r>
              <a:rPr lang="ru-RU" sz="4000" dirty="0" smtClean="0">
                <a:solidFill>
                  <a:srgbClr val="00B050"/>
                </a:solidFill>
                <a:latin typeface="Nautilus Pompilius" pitchFamily="50" charset="-52"/>
                <a:cs typeface="Times New Roman" pitchFamily="18" charset="0"/>
              </a:rPr>
              <a:t>а</a:t>
            </a:r>
            <a:r>
              <a:rPr lang="ru-RU" sz="4000" dirty="0" smtClean="0">
                <a:solidFill>
                  <a:srgbClr val="00B0F0"/>
                </a:solidFill>
                <a:latin typeface="Nautilus Pompilius" pitchFamily="50" charset="-52"/>
                <a:cs typeface="Times New Roman" pitchFamily="18" charset="0"/>
              </a:rPr>
              <a:t>б</a:t>
            </a:r>
            <a:r>
              <a:rPr lang="ru-RU" sz="4000" dirty="0" smtClean="0">
                <a:solidFill>
                  <a:srgbClr val="C00000"/>
                </a:solidFill>
                <a:latin typeface="Nautilus Pompilius" pitchFamily="50" charset="-52"/>
                <a:cs typeface="Times New Roman" pitchFamily="18" charset="0"/>
              </a:rPr>
              <a:t>л</a:t>
            </a:r>
            <a:r>
              <a:rPr lang="ru-RU" sz="4000" dirty="0" smtClean="0">
                <a:solidFill>
                  <a:srgbClr val="00B050"/>
                </a:solidFill>
                <a:latin typeface="Nautilus Pompilius" pitchFamily="50" charset="-52"/>
                <a:cs typeface="Times New Roman" pitchFamily="18" charset="0"/>
              </a:rPr>
              <a:t>и</a:t>
            </a:r>
            <a:r>
              <a:rPr lang="ru-RU" sz="4000" dirty="0" smtClean="0">
                <a:solidFill>
                  <a:srgbClr val="00B0F0"/>
                </a:solidFill>
                <a:latin typeface="Nautilus Pompilius" pitchFamily="50" charset="-52"/>
                <a:cs typeface="Times New Roman" pitchFamily="18" charset="0"/>
              </a:rPr>
              <a:t>ц</a:t>
            </a:r>
            <a:r>
              <a:rPr lang="ru-RU" sz="4000" dirty="0" smtClean="0">
                <a:solidFill>
                  <a:srgbClr val="C00000"/>
                </a:solidFill>
                <a:latin typeface="Nautilus Pompilius" pitchFamily="50" charset="-52"/>
                <a:cs typeface="Times New Roman" pitchFamily="18" charset="0"/>
              </a:rPr>
              <a:t>а </a:t>
            </a:r>
          </a:p>
          <a:p>
            <a:pPr algn="ctr"/>
            <a:r>
              <a:rPr lang="ru-RU" sz="4000" dirty="0" smtClean="0">
                <a:solidFill>
                  <a:srgbClr val="00B050"/>
                </a:solidFill>
                <a:latin typeface="Nautilus Pompilius" pitchFamily="50" charset="-52"/>
                <a:cs typeface="Times New Roman" pitchFamily="18" charset="0"/>
              </a:rPr>
              <a:t>у</a:t>
            </a:r>
            <a:r>
              <a:rPr lang="ru-RU" sz="4000" dirty="0" smtClean="0">
                <a:solidFill>
                  <a:srgbClr val="00B0F0"/>
                </a:solidFill>
                <a:latin typeface="Nautilus Pompilius" pitchFamily="50" charset="-52"/>
                <a:cs typeface="Times New Roman" pitchFamily="18" charset="0"/>
              </a:rPr>
              <a:t>м</a:t>
            </a:r>
            <a:r>
              <a:rPr lang="ru-RU" sz="4000" dirty="0" smtClean="0">
                <a:solidFill>
                  <a:srgbClr val="C00000"/>
                </a:solidFill>
                <a:latin typeface="Nautilus Pompilius" pitchFamily="50" charset="-52"/>
                <a:cs typeface="Times New Roman" pitchFamily="18" charset="0"/>
              </a:rPr>
              <a:t>н</a:t>
            </a:r>
            <a:r>
              <a:rPr lang="ru-RU" sz="4000" dirty="0" smtClean="0">
                <a:solidFill>
                  <a:srgbClr val="00B050"/>
                </a:solidFill>
                <a:latin typeface="Nautilus Pompilius" pitchFamily="50" charset="-52"/>
                <a:cs typeface="Times New Roman" pitchFamily="18" charset="0"/>
              </a:rPr>
              <a:t>о</a:t>
            </a:r>
            <a:r>
              <a:rPr lang="ru-RU" sz="4000" dirty="0" smtClean="0">
                <a:solidFill>
                  <a:srgbClr val="00B0F0"/>
                </a:solidFill>
                <a:latin typeface="Nautilus Pompilius" pitchFamily="50" charset="-52"/>
                <a:cs typeface="Times New Roman" pitchFamily="18" charset="0"/>
              </a:rPr>
              <a:t>ж</a:t>
            </a:r>
            <a:r>
              <a:rPr lang="ru-RU" sz="4000" dirty="0" smtClean="0">
                <a:solidFill>
                  <a:srgbClr val="C00000"/>
                </a:solidFill>
                <a:latin typeface="Nautilus Pompilius" pitchFamily="50" charset="-52"/>
                <a:cs typeface="Times New Roman" pitchFamily="18" charset="0"/>
              </a:rPr>
              <a:t>е</a:t>
            </a:r>
            <a:r>
              <a:rPr lang="ru-RU" sz="4000" dirty="0" smtClean="0">
                <a:solidFill>
                  <a:srgbClr val="00B050"/>
                </a:solidFill>
                <a:latin typeface="Nautilus Pompilius" pitchFamily="50" charset="-52"/>
                <a:cs typeface="Times New Roman" pitchFamily="18" charset="0"/>
              </a:rPr>
              <a:t>н</a:t>
            </a:r>
            <a:r>
              <a:rPr lang="ru-RU" sz="4000" dirty="0" smtClean="0">
                <a:solidFill>
                  <a:srgbClr val="00B0F0"/>
                </a:solidFill>
                <a:latin typeface="Nautilus Pompilius" pitchFamily="50" charset="-52"/>
                <a:cs typeface="Times New Roman" pitchFamily="18" charset="0"/>
              </a:rPr>
              <a:t>и</a:t>
            </a:r>
            <a:r>
              <a:rPr lang="ru-RU" sz="4000" dirty="0" smtClean="0">
                <a:solidFill>
                  <a:srgbClr val="C00000"/>
                </a:solidFill>
                <a:latin typeface="Nautilus Pompilius" pitchFamily="50" charset="-52"/>
                <a:cs typeface="Times New Roman" pitchFamily="18" charset="0"/>
              </a:rPr>
              <a:t>я </a:t>
            </a:r>
            <a:r>
              <a:rPr lang="ru-RU" sz="4000" dirty="0" smtClean="0">
                <a:solidFill>
                  <a:srgbClr val="00B050"/>
                </a:solidFill>
                <a:latin typeface="Nautilus Pompilius" pitchFamily="50" charset="-52"/>
                <a:cs typeface="Times New Roman" pitchFamily="18" charset="0"/>
              </a:rPr>
              <a:t>и</a:t>
            </a:r>
            <a:r>
              <a:rPr lang="ru-RU" sz="4000" dirty="0" smtClean="0">
                <a:solidFill>
                  <a:srgbClr val="C00000"/>
                </a:solidFill>
                <a:latin typeface="Nautilus Pompilius" pitchFamily="50" charset="-52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00B0F0"/>
                </a:solidFill>
                <a:latin typeface="Nautilus Pompilius" pitchFamily="50" charset="-52"/>
                <a:cs typeface="Times New Roman" pitchFamily="18" charset="0"/>
              </a:rPr>
              <a:t>д</a:t>
            </a:r>
            <a:r>
              <a:rPr lang="ru-RU" sz="4000" dirty="0" smtClean="0">
                <a:solidFill>
                  <a:srgbClr val="C00000"/>
                </a:solidFill>
                <a:latin typeface="Nautilus Pompilius" pitchFamily="50" charset="-52"/>
                <a:cs typeface="Times New Roman" pitchFamily="18" charset="0"/>
              </a:rPr>
              <a:t>е</a:t>
            </a:r>
            <a:r>
              <a:rPr lang="ru-RU" sz="4000" dirty="0" smtClean="0">
                <a:solidFill>
                  <a:srgbClr val="00B050"/>
                </a:solidFill>
                <a:latin typeface="Nautilus Pompilius" pitchFamily="50" charset="-52"/>
                <a:cs typeface="Times New Roman" pitchFamily="18" charset="0"/>
              </a:rPr>
              <a:t>л</a:t>
            </a:r>
            <a:r>
              <a:rPr lang="ru-RU" sz="4000" dirty="0" smtClean="0">
                <a:solidFill>
                  <a:srgbClr val="00B0F0"/>
                </a:solidFill>
                <a:latin typeface="Nautilus Pompilius" pitchFamily="50" charset="-52"/>
                <a:cs typeface="Times New Roman" pitchFamily="18" charset="0"/>
              </a:rPr>
              <a:t>е</a:t>
            </a:r>
            <a:r>
              <a:rPr lang="ru-RU" sz="4000" dirty="0" smtClean="0">
                <a:solidFill>
                  <a:srgbClr val="C00000"/>
                </a:solidFill>
                <a:latin typeface="Nautilus Pompilius" pitchFamily="50" charset="-52"/>
                <a:cs typeface="Times New Roman" pitchFamily="18" charset="0"/>
              </a:rPr>
              <a:t>н</a:t>
            </a:r>
            <a:r>
              <a:rPr lang="ru-RU" sz="4000" dirty="0" smtClean="0">
                <a:solidFill>
                  <a:srgbClr val="00B050"/>
                </a:solidFill>
                <a:latin typeface="Nautilus Pompilius" pitchFamily="50" charset="-52"/>
                <a:cs typeface="Times New Roman" pitchFamily="18" charset="0"/>
              </a:rPr>
              <a:t>и</a:t>
            </a:r>
            <a:r>
              <a:rPr lang="ru-RU" sz="4000" dirty="0" smtClean="0">
                <a:solidFill>
                  <a:srgbClr val="00B0F0"/>
                </a:solidFill>
                <a:latin typeface="Nautilus Pompilius" pitchFamily="50" charset="-52"/>
                <a:cs typeface="Times New Roman" pitchFamily="18" charset="0"/>
              </a:rPr>
              <a:t>я</a:t>
            </a:r>
            <a:r>
              <a:rPr lang="ru-RU" sz="4000" dirty="0" smtClean="0">
                <a:solidFill>
                  <a:srgbClr val="00B050"/>
                </a:solidFill>
                <a:latin typeface="Nautilus Pompilius" pitchFamily="50" charset="-52"/>
                <a:cs typeface="Times New Roman" pitchFamily="18" charset="0"/>
              </a:rPr>
              <a:t>»</a:t>
            </a:r>
          </a:p>
          <a:p>
            <a:pPr algn="ctr"/>
            <a:endParaRPr lang="ru-RU" sz="105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42976" y="3857628"/>
            <a:ext cx="55007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Nautilus Pompilius" pitchFamily="50" charset="-52"/>
                <a:cs typeface="Times New Roman" pitchFamily="18" charset="0"/>
              </a:rPr>
              <a:t>Математика</a:t>
            </a:r>
          </a:p>
          <a:p>
            <a:pPr algn="ctr"/>
            <a:r>
              <a:rPr lang="ru-RU" sz="1600" smtClean="0">
                <a:solidFill>
                  <a:srgbClr val="C00000"/>
                </a:solidFill>
                <a:latin typeface="Nautilus Pompilius" pitchFamily="50" charset="-52"/>
                <a:cs typeface="Times New Roman" pitchFamily="18" charset="0"/>
              </a:rPr>
              <a:t>2-3 </a:t>
            </a:r>
            <a:r>
              <a:rPr lang="ru-RU" sz="1600" dirty="0" smtClean="0">
                <a:solidFill>
                  <a:srgbClr val="C00000"/>
                </a:solidFill>
                <a:latin typeface="Nautilus Pompilius" pitchFamily="50" charset="-52"/>
                <a:cs typeface="Times New Roman" pitchFamily="18" charset="0"/>
              </a:rPr>
              <a:t>класс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  <a:latin typeface="Nautilus Pompilius" pitchFamily="50" charset="-52"/>
                <a:cs typeface="Times New Roman" pitchFamily="18" charset="0"/>
              </a:rPr>
              <a:t> УМК любой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1484784"/>
            <a:ext cx="3168352" cy="482453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B00000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43608" y="1700808"/>
            <a:ext cx="2664296" cy="648072"/>
          </a:xfrm>
          <a:prstGeom prst="roundRect">
            <a:avLst/>
          </a:prstGeom>
          <a:solidFill>
            <a:schemeClr val="bg1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</a:rPr>
              <a:t>СЛОН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492895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249289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1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852935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О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79712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987824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47864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Щ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971600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331640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У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79712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979712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39752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87824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987824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347864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71600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971600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7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31640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Х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979712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979712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8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339752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987824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2987824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347864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З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979712" y="5301207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979712" y="530120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339752" y="5661247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Н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436096" y="620688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36 : 6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436096" y="1412776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35 : 7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436096" y="2204864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8 : 8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436096" y="2996952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0 · 5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043608" y="620688"/>
            <a:ext cx="2664296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ПРОВЕРКА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0" name="Выноска-облако 39"/>
          <p:cNvSpPr/>
          <p:nvPr/>
        </p:nvSpPr>
        <p:spPr>
          <a:xfrm flipH="1">
            <a:off x="4071934" y="3571876"/>
            <a:ext cx="2786082" cy="928694"/>
          </a:xfrm>
          <a:prstGeom prst="cloud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МОЛОДЕЦ!</a:t>
            </a:r>
            <a:endParaRPr lang="ru-RU" sz="2400" dirty="0">
              <a:solidFill>
                <a:srgbClr val="C00000"/>
              </a:solidFill>
              <a:latin typeface="Nautilus Pompilius" pitchFamily="50" charset="-52"/>
            </a:endParaRPr>
          </a:p>
        </p:txBody>
      </p:sp>
      <p:sp>
        <p:nvSpPr>
          <p:cNvPr id="41" name="Стрелка вправо 40">
            <a:hlinkClick r:id="" action="ppaction://hlinkshowjump?jump=nextslide"/>
          </p:cNvPr>
          <p:cNvSpPr/>
          <p:nvPr/>
        </p:nvSpPr>
        <p:spPr>
          <a:xfrm>
            <a:off x="8358214" y="6143644"/>
            <a:ext cx="649814" cy="36004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1484784"/>
            <a:ext cx="3168352" cy="482453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B00000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43608" y="1700808"/>
            <a:ext cx="2664296" cy="648072"/>
          </a:xfrm>
          <a:prstGeom prst="roundRect">
            <a:avLst/>
          </a:prstGeom>
          <a:solidFill>
            <a:schemeClr val="bg1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</a:rPr>
              <a:t>ПОНИ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492895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249289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1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852935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О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79712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987824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47864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971600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331640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У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79712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979712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39752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Н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87824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987824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347864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71600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971600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7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31640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979712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979712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8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339752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987824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2987824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347864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З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979712" y="5301207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979712" y="530120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339752" y="5661247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Б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436096" y="620688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56 : 8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436096" y="1412776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7 : 7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436096" y="2204864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30 : 6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436096" y="2996952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15 : 5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043608" y="620688"/>
            <a:ext cx="2664296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ПРОВЕРКА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0" name="Выноска-облако 39"/>
          <p:cNvSpPr/>
          <p:nvPr/>
        </p:nvSpPr>
        <p:spPr>
          <a:xfrm flipH="1">
            <a:off x="4071934" y="3571876"/>
            <a:ext cx="2786082" cy="928694"/>
          </a:xfrm>
          <a:prstGeom prst="cloud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МОЛОДЕЦ!</a:t>
            </a:r>
            <a:endParaRPr lang="ru-RU" sz="2400" dirty="0">
              <a:solidFill>
                <a:srgbClr val="C00000"/>
              </a:solidFill>
              <a:latin typeface="Nautilus Pompilius" pitchFamily="50" charset="-52"/>
            </a:endParaRPr>
          </a:p>
        </p:txBody>
      </p:sp>
      <p:sp>
        <p:nvSpPr>
          <p:cNvPr id="41" name="Стрелка вправо 40">
            <a:hlinkClick r:id="" action="ppaction://hlinkshowjump?jump=nextslide"/>
          </p:cNvPr>
          <p:cNvSpPr/>
          <p:nvPr/>
        </p:nvSpPr>
        <p:spPr>
          <a:xfrm>
            <a:off x="8358214" y="6143644"/>
            <a:ext cx="649814" cy="36004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1484784"/>
            <a:ext cx="3168352" cy="482453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B00000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43608" y="1700808"/>
            <a:ext cx="2664296" cy="648072"/>
          </a:xfrm>
          <a:prstGeom prst="roundRect">
            <a:avLst/>
          </a:prstGeom>
          <a:solidFill>
            <a:schemeClr val="bg1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</a:rPr>
              <a:t>ТИГР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492895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249289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1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852935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О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79712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Р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987824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47864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971600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331640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Т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79712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979712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39752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Н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87824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987824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347864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71600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971600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7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31640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979712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979712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8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339752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987824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2987824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347864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Г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979712" y="5301207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979712" y="530120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339752" y="5661247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Б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436096" y="620688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24 : 6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436096" y="1412776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21 : 7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436096" y="2204864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45 : 5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436096" y="2996952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12 : 6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043608" y="620688"/>
            <a:ext cx="2664296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ПРОВЕРКА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0" name="Выноска-облако 39"/>
          <p:cNvSpPr/>
          <p:nvPr/>
        </p:nvSpPr>
        <p:spPr>
          <a:xfrm flipH="1">
            <a:off x="4071934" y="3571876"/>
            <a:ext cx="2786082" cy="928694"/>
          </a:xfrm>
          <a:prstGeom prst="cloud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МОЛОДЕЦ!</a:t>
            </a:r>
            <a:endParaRPr lang="ru-RU" sz="2400" dirty="0">
              <a:solidFill>
                <a:srgbClr val="C00000"/>
              </a:solidFill>
              <a:latin typeface="Nautilus Pompilius" pitchFamily="50" charset="-52"/>
            </a:endParaRPr>
          </a:p>
        </p:txBody>
      </p:sp>
      <p:sp>
        <p:nvSpPr>
          <p:cNvPr id="41" name="Стрелка вправо 40">
            <a:hlinkClick r:id="" action="ppaction://hlinkshowjump?jump=nextslide"/>
          </p:cNvPr>
          <p:cNvSpPr/>
          <p:nvPr/>
        </p:nvSpPr>
        <p:spPr>
          <a:xfrm>
            <a:off x="8358214" y="6143644"/>
            <a:ext cx="649814" cy="36004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 flipH="1">
            <a:off x="4429124" y="3000372"/>
            <a:ext cx="2664296" cy="1152128"/>
          </a:xfrm>
          <a:prstGeom prst="cloudCallout">
            <a:avLst/>
          </a:prstGeom>
          <a:solidFill>
            <a:schemeClr val="bg1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Nautilus Pompilius" pitchFamily="50" charset="-52"/>
              </a:rPr>
              <a:t>А вот и мои гости!</a:t>
            </a:r>
            <a:endParaRPr lang="ru-RU" sz="2400" b="1" dirty="0">
              <a:solidFill>
                <a:srgbClr val="C00000"/>
              </a:solidFill>
              <a:latin typeface="Nautilus Pompilius" pitchFamily="50" charset="-52"/>
            </a:endParaRPr>
          </a:p>
        </p:txBody>
      </p:sp>
      <p:sp>
        <p:nvSpPr>
          <p:cNvPr id="3" name="Выноска-облако 2">
            <a:hlinkClick r:id="" action="ppaction://hlinkshowjump?jump=endshow"/>
          </p:cNvPr>
          <p:cNvSpPr/>
          <p:nvPr/>
        </p:nvSpPr>
        <p:spPr>
          <a:xfrm flipH="1">
            <a:off x="4429124" y="3000372"/>
            <a:ext cx="2664296" cy="1152128"/>
          </a:xfrm>
          <a:prstGeom prst="cloudCallout">
            <a:avLst/>
          </a:prstGeom>
          <a:solidFill>
            <a:schemeClr val="bg1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Nautilus Pompilius" pitchFamily="50" charset="-52"/>
              </a:rPr>
              <a:t>ВЫХОД</a:t>
            </a:r>
            <a:endParaRPr lang="ru-RU" sz="2400" b="1" dirty="0">
              <a:solidFill>
                <a:srgbClr val="C00000"/>
              </a:solidFill>
              <a:latin typeface="Nautilus Pompilius" pitchFamily="50" charset="-52"/>
            </a:endParaRPr>
          </a:p>
        </p:txBody>
      </p:sp>
      <p:pic>
        <p:nvPicPr>
          <p:cNvPr id="16386" name="Picture 2" descr="http://s52.radikal.ru/i136/0912/c5/906f8cae249d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4143380"/>
            <a:ext cx="2000232" cy="2185782"/>
          </a:xfrm>
          <a:prstGeom prst="rect">
            <a:avLst/>
          </a:prstGeom>
          <a:noFill/>
        </p:spPr>
      </p:pic>
      <p:pic>
        <p:nvPicPr>
          <p:cNvPr id="16388" name="Picture 4" descr="http://s4.pic4you.ru/y2014/10-21/24687/4664985-thumb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6715140" y="928670"/>
            <a:ext cx="1422364" cy="2543187"/>
          </a:xfrm>
          <a:prstGeom prst="rect">
            <a:avLst/>
          </a:prstGeom>
          <a:noFill/>
        </p:spPr>
      </p:pic>
      <p:sp>
        <p:nvSpPr>
          <p:cNvPr id="16390" name="AutoShape 6" descr="http://img-fotki.yandex.ru/get/4904/16969765.1be/0_88122_9d1a5e94_M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2" name="Picture 8" descr="http://img-fotki.yandex.ru/get/4904/16969765.1be/0_88122_9d1a5e94_M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214282" y="1000108"/>
            <a:ext cx="1714512" cy="2461022"/>
          </a:xfrm>
          <a:prstGeom prst="rect">
            <a:avLst/>
          </a:prstGeom>
          <a:noFill/>
        </p:spPr>
      </p:pic>
      <p:pic>
        <p:nvPicPr>
          <p:cNvPr id="16394" name="Picture 10" descr="http://img-fotki.yandex.ru/get/9152/16969765.1b5/0_87aec_a7b34d53_M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71736" y="3571876"/>
            <a:ext cx="1828800" cy="2857500"/>
          </a:xfrm>
          <a:prstGeom prst="rect">
            <a:avLst/>
          </a:prstGeom>
          <a:noFill/>
        </p:spPr>
      </p:pic>
      <p:pic>
        <p:nvPicPr>
          <p:cNvPr id="16396" name="Picture 12" descr="http://img-fotki.yandex.ru/get/9325/16969765.1b5/0_87aeb_ab40d13f_M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5715008" y="1071546"/>
            <a:ext cx="1113230" cy="1785930"/>
          </a:xfrm>
          <a:prstGeom prst="rect">
            <a:avLst/>
          </a:prstGeom>
          <a:noFill/>
        </p:spPr>
      </p:pic>
      <p:pic>
        <p:nvPicPr>
          <p:cNvPr id="16398" name="Picture 14" descr="http://img-fotki.yandex.ru/get/9825/16969765.1bd/0_880ee_c5064cbd_M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flipH="1">
            <a:off x="8001024" y="571480"/>
            <a:ext cx="995846" cy="1214446"/>
          </a:xfrm>
          <a:prstGeom prst="rect">
            <a:avLst/>
          </a:prstGeom>
          <a:noFill/>
        </p:spPr>
      </p:pic>
      <p:pic>
        <p:nvPicPr>
          <p:cNvPr id="16400" name="Picture 16" descr="http://kira-scrap.ru/KATALOG/MULTY_INOSTR/2/0_9052e_39a29c7f_M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flipH="1">
            <a:off x="1571604" y="2786058"/>
            <a:ext cx="1214446" cy="1457335"/>
          </a:xfrm>
          <a:prstGeom prst="rect">
            <a:avLst/>
          </a:prstGeom>
          <a:noFill/>
        </p:spPr>
      </p:pic>
      <p:pic>
        <p:nvPicPr>
          <p:cNvPr id="16402" name="Picture 18" descr="http://img-fotki.yandex.ru/get/2712/200418627.1e/0_10d571_e62a950e_M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357422" y="1071546"/>
            <a:ext cx="1857388" cy="2033636"/>
          </a:xfrm>
          <a:prstGeom prst="rect">
            <a:avLst/>
          </a:prstGeom>
          <a:noFill/>
        </p:spPr>
      </p:pic>
      <p:pic>
        <p:nvPicPr>
          <p:cNvPr id="16404" name="Picture 20" descr="http://img-fotki.yandex.ru/get/9762/16969765.1be/0_88126_b6fa5d1b_M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572000" y="4500570"/>
            <a:ext cx="1643074" cy="1863883"/>
          </a:xfrm>
          <a:prstGeom prst="rect">
            <a:avLst/>
          </a:prstGeom>
          <a:noFill/>
        </p:spPr>
      </p:pic>
      <p:pic>
        <p:nvPicPr>
          <p:cNvPr id="16406" name="Picture 22" descr="http://img-fotki.yandex.ru/get/4414/107153161.2bd/0_6ed26_a74ebe32_XL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4286248" y="928670"/>
            <a:ext cx="1381135" cy="20717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00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85725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Nautilus Pompilius" pitchFamily="50" charset="-52"/>
              </a:rPr>
              <a:t>Информационные источники</a:t>
            </a:r>
            <a:endParaRPr lang="ru-RU" dirty="0">
              <a:solidFill>
                <a:srgbClr val="C00000"/>
              </a:solidFill>
              <a:latin typeface="Nautilus Pompilius" pitchFamily="50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2214554"/>
            <a:ext cx="3643338" cy="2714644"/>
          </a:xfrm>
        </p:spPr>
        <p:txBody>
          <a:bodyPr numCol="2"/>
          <a:lstStyle/>
          <a:p>
            <a:pPr marL="0" indent="0">
              <a:buNone/>
            </a:pPr>
            <a:r>
              <a:rPr lang="ru-RU" sz="2400" dirty="0" smtClean="0">
                <a:latin typeface="Nautilus Pompilius" pitchFamily="50" charset="-52"/>
                <a:hlinkClick r:id="rId2"/>
              </a:rPr>
              <a:t>Фон</a:t>
            </a:r>
            <a:endParaRPr lang="ru-RU" sz="2400" dirty="0" smtClean="0">
              <a:latin typeface="Nautilus Pompilius" pitchFamily="50" charset="-52"/>
            </a:endParaRPr>
          </a:p>
          <a:p>
            <a:pPr marL="0" indent="0">
              <a:buNone/>
            </a:pPr>
            <a:r>
              <a:rPr lang="ru-RU" sz="2400" dirty="0" err="1" smtClean="0">
                <a:latin typeface="Nautilus Pompilius" pitchFamily="50" charset="-52"/>
                <a:hlinkClick r:id="rId3"/>
              </a:rPr>
              <a:t>Нюша</a:t>
            </a:r>
            <a:endParaRPr lang="ru-RU" sz="2400" dirty="0" smtClean="0">
              <a:latin typeface="Nautilus Pompilius" pitchFamily="50" charset="-52"/>
            </a:endParaRPr>
          </a:p>
          <a:p>
            <a:pPr marL="0" indent="0">
              <a:buNone/>
            </a:pPr>
            <a:r>
              <a:rPr lang="ru-RU" sz="2400" dirty="0" smtClean="0">
                <a:latin typeface="Nautilus Pompilius" pitchFamily="50" charset="-52"/>
                <a:hlinkClick r:id="rId4"/>
              </a:rPr>
              <a:t>Гном</a:t>
            </a:r>
            <a:endParaRPr lang="ru-RU" sz="2400" dirty="0" smtClean="0">
              <a:latin typeface="Nautilus Pompilius" pitchFamily="50" charset="-52"/>
            </a:endParaRPr>
          </a:p>
          <a:p>
            <a:pPr marL="0" indent="0">
              <a:buNone/>
            </a:pPr>
            <a:r>
              <a:rPr lang="ru-RU" sz="2400" dirty="0" smtClean="0">
                <a:latin typeface="Nautilus Pompilius" pitchFamily="50" charset="-52"/>
                <a:hlinkClick r:id="rId5"/>
              </a:rPr>
              <a:t>Коза</a:t>
            </a:r>
            <a:endParaRPr lang="ru-RU" sz="2400" dirty="0" smtClean="0">
              <a:latin typeface="Nautilus Pompilius" pitchFamily="50" charset="-52"/>
            </a:endParaRPr>
          </a:p>
          <a:p>
            <a:pPr marL="0" indent="0">
              <a:buNone/>
            </a:pPr>
            <a:r>
              <a:rPr lang="ru-RU" sz="2400" dirty="0" smtClean="0">
                <a:latin typeface="Nautilus Pompilius" pitchFamily="50" charset="-52"/>
                <a:hlinkClick r:id="rId6"/>
              </a:rPr>
              <a:t>Волк</a:t>
            </a:r>
            <a:endParaRPr lang="ru-RU" sz="2400" dirty="0" smtClean="0">
              <a:latin typeface="Nautilus Pompilius" pitchFamily="50" charset="-52"/>
            </a:endParaRPr>
          </a:p>
          <a:p>
            <a:pPr marL="0" indent="0">
              <a:buNone/>
            </a:pPr>
            <a:r>
              <a:rPr lang="ru-RU" sz="2400" dirty="0" smtClean="0">
                <a:latin typeface="Nautilus Pompilius" pitchFamily="50" charset="-52"/>
                <a:hlinkClick r:id="rId7"/>
              </a:rPr>
              <a:t>Лиса</a:t>
            </a:r>
            <a:endParaRPr lang="ru-RU" sz="2400" dirty="0" smtClean="0">
              <a:latin typeface="Nautilus Pompilius" pitchFamily="50" charset="-52"/>
            </a:endParaRPr>
          </a:p>
          <a:p>
            <a:pPr marL="0" indent="0">
              <a:buNone/>
            </a:pPr>
            <a:r>
              <a:rPr lang="ru-RU" sz="2400" dirty="0" smtClean="0">
                <a:latin typeface="Nautilus Pompilius" pitchFamily="50" charset="-52"/>
                <a:hlinkClick r:id="rId8"/>
              </a:rPr>
              <a:t>Заяц</a:t>
            </a:r>
            <a:endParaRPr lang="ru-RU" sz="2400" dirty="0" smtClean="0">
              <a:latin typeface="Nautilus Pompilius" pitchFamily="50" charset="-52"/>
            </a:endParaRPr>
          </a:p>
          <a:p>
            <a:pPr marL="0" indent="0">
              <a:buNone/>
            </a:pPr>
            <a:r>
              <a:rPr lang="ru-RU" sz="2400" dirty="0" smtClean="0">
                <a:latin typeface="Nautilus Pompilius" pitchFamily="50" charset="-52"/>
                <a:hlinkClick r:id="rId9"/>
              </a:rPr>
              <a:t>Муха</a:t>
            </a:r>
            <a:endParaRPr lang="ru-RU" sz="2400" dirty="0" smtClean="0">
              <a:latin typeface="Nautilus Pompilius" pitchFamily="50" charset="-52"/>
            </a:endParaRPr>
          </a:p>
          <a:p>
            <a:pPr marL="0" indent="0">
              <a:buNone/>
            </a:pPr>
            <a:r>
              <a:rPr lang="ru-RU" sz="2400" dirty="0" smtClean="0">
                <a:latin typeface="Nautilus Pompilius" pitchFamily="50" charset="-52"/>
                <a:hlinkClick r:id="rId10"/>
              </a:rPr>
              <a:t>Щука</a:t>
            </a:r>
            <a:r>
              <a:rPr lang="ru-RU" sz="2400" dirty="0" smtClean="0">
                <a:latin typeface="Nautilus Pompilius" pitchFamily="50" charset="-52"/>
              </a:rPr>
              <a:t> </a:t>
            </a:r>
          </a:p>
          <a:p>
            <a:pPr marL="0" indent="0">
              <a:buNone/>
            </a:pPr>
            <a:r>
              <a:rPr lang="ru-RU" sz="2400" dirty="0" smtClean="0">
                <a:latin typeface="Nautilus Pompilius" pitchFamily="50" charset="-52"/>
                <a:hlinkClick r:id="rId11"/>
              </a:rPr>
              <a:t>Слон</a:t>
            </a:r>
            <a:endParaRPr lang="ru-RU" sz="2400" dirty="0" smtClean="0">
              <a:latin typeface="Nautilus Pompilius" pitchFamily="50" charset="-52"/>
            </a:endParaRPr>
          </a:p>
          <a:p>
            <a:pPr marL="0" indent="0">
              <a:buNone/>
            </a:pPr>
            <a:r>
              <a:rPr lang="ru-RU" sz="2400" dirty="0" smtClean="0">
                <a:latin typeface="Nautilus Pompilius" pitchFamily="50" charset="-52"/>
                <a:hlinkClick r:id="rId12"/>
              </a:rPr>
              <a:t>Пони</a:t>
            </a:r>
            <a:endParaRPr lang="ru-RU" sz="2400" dirty="0" smtClean="0">
              <a:latin typeface="Nautilus Pompilius" pitchFamily="50" charset="-52"/>
            </a:endParaRPr>
          </a:p>
          <a:p>
            <a:pPr marL="0" indent="0">
              <a:buNone/>
            </a:pPr>
            <a:r>
              <a:rPr lang="ru-RU" sz="2400" dirty="0" smtClean="0">
                <a:latin typeface="Nautilus Pompilius" pitchFamily="50" charset="-52"/>
                <a:hlinkClick r:id="rId13"/>
              </a:rPr>
              <a:t>Тигрёнок</a:t>
            </a:r>
            <a:endParaRPr lang="ru-RU" sz="2400" dirty="0">
              <a:latin typeface="Nautilus Pompilius" pitchFamily="50" charset="-52"/>
            </a:endParaRPr>
          </a:p>
        </p:txBody>
      </p:sp>
      <p:sp>
        <p:nvSpPr>
          <p:cNvPr id="4" name="Управляющая кнопка: домой 3">
            <a:hlinkClick r:id="" action="ppaction://hlinkshowjump?jump=lastslideviewed" highlightClick="1"/>
          </p:cNvPr>
          <p:cNvSpPr/>
          <p:nvPr/>
        </p:nvSpPr>
        <p:spPr>
          <a:xfrm>
            <a:off x="8358214" y="5929330"/>
            <a:ext cx="648642" cy="504626"/>
          </a:xfrm>
          <a:prstGeom prst="actionButtonHom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5000636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выполнена в рамках творческой мастерской "Технологические приемы создания ЭУМ средствами программы </a:t>
            </a:r>
            <a:r>
              <a:rPr lang="ru-RU" sz="1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Office</a:t>
            </a:r>
            <a:r>
              <a:rPr lang="ru-RU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PoverPoint</a:t>
            </a:r>
            <a:r>
              <a:rPr lang="ru-RU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</a:p>
          <a:p>
            <a:pPr algn="ctr"/>
            <a:r>
              <a:rPr lang="ru-RU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сайте </a:t>
            </a:r>
            <a:r>
              <a:rPr lang="ru-RU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14"/>
              </a:rPr>
              <a:t>Кулаковой Н. И</a:t>
            </a:r>
            <a:r>
              <a:rPr lang="ru-RU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428596" y="785794"/>
            <a:ext cx="6215106" cy="5643602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Nautilus Pompilius" pitchFamily="50" charset="-52"/>
              </a:rPr>
              <a:t>Друзья!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</a:rPr>
              <a:t>Ко мне сегодня на День рождения придёт много гостей.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</a:rPr>
              <a:t>Хотите с ними познакомиться? 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Nautilus Pompilius" pitchFamily="50" charset="-52"/>
              </a:rPr>
              <a:t>Для этого нужно решить примеры и при помощи необычного калькулятора угадать слово. Буква в слове соответствует ответу в примере.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Nautilus Pompilius" pitchFamily="50" charset="-52"/>
              </a:rPr>
              <a:t>Желаю удачи!</a:t>
            </a:r>
            <a:endParaRPr lang="ru-RU" sz="3600" b="1" dirty="0">
              <a:solidFill>
                <a:srgbClr val="C00000"/>
              </a:solidFill>
              <a:latin typeface="Nautilus Pompilius" pitchFamily="50" charset="-52"/>
            </a:endParaRPr>
          </a:p>
        </p:txBody>
      </p:sp>
      <p:sp>
        <p:nvSpPr>
          <p:cNvPr id="4" name="Управляющая кнопка: документ 3">
            <a:hlinkClick r:id="" action="ppaction://hlinkshowjump?jump=lastslide" highlightClick="1"/>
          </p:cNvPr>
          <p:cNvSpPr/>
          <p:nvPr/>
        </p:nvSpPr>
        <p:spPr>
          <a:xfrm>
            <a:off x="214282" y="357166"/>
            <a:ext cx="504056" cy="648072"/>
          </a:xfrm>
          <a:prstGeom prst="actionButtonDocumen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1484784"/>
            <a:ext cx="3168352" cy="482453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B00000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43608" y="1700808"/>
            <a:ext cx="2664296" cy="648072"/>
          </a:xfrm>
          <a:prstGeom prst="roundRect">
            <a:avLst/>
          </a:prstGeom>
          <a:solidFill>
            <a:schemeClr val="bg1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</a:rPr>
              <a:t>ГНОМ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492895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249289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1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852935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Г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79712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987824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47864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971600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331640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79712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979712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39752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Н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987824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987824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347864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У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971600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971600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7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31640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М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979712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979712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8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339752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И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987824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2987824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347864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Р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979712" y="5301207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979712" y="530120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339752" y="5661247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О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436096" y="620688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3 : 3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436096" y="1412776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10 : 2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436096" y="2204864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0 · 1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436096" y="2996952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14 : 2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043608" y="620688"/>
            <a:ext cx="2664296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ПРОВЕРКА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0" name="Выноска-облако 39"/>
          <p:cNvSpPr/>
          <p:nvPr/>
        </p:nvSpPr>
        <p:spPr>
          <a:xfrm flipH="1">
            <a:off x="4071934" y="3571876"/>
            <a:ext cx="2786082" cy="928694"/>
          </a:xfrm>
          <a:prstGeom prst="cloud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МОЛОДЕЦ!</a:t>
            </a:r>
            <a:endParaRPr lang="ru-RU" sz="2400" dirty="0">
              <a:solidFill>
                <a:srgbClr val="C00000"/>
              </a:solidFill>
              <a:latin typeface="Nautilus Pompilius" pitchFamily="50" charset="-52"/>
            </a:endParaRPr>
          </a:p>
        </p:txBody>
      </p:sp>
      <p:sp>
        <p:nvSpPr>
          <p:cNvPr id="41" name="Стрелка вправо 40">
            <a:hlinkClick r:id="" action="ppaction://hlinkshowjump?jump=nextslide"/>
          </p:cNvPr>
          <p:cNvSpPr/>
          <p:nvPr/>
        </p:nvSpPr>
        <p:spPr>
          <a:xfrm>
            <a:off x="8358214" y="6143644"/>
            <a:ext cx="649814" cy="36004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1484784"/>
            <a:ext cx="3168352" cy="482453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B00000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43608" y="1700808"/>
            <a:ext cx="2664296" cy="648072"/>
          </a:xfrm>
          <a:prstGeom prst="roundRect">
            <a:avLst/>
          </a:prstGeom>
          <a:solidFill>
            <a:schemeClr val="bg1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</a:rPr>
              <a:t>КОЗА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492895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249289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1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852935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Г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79712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Ё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987824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47864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971600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331640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К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79712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979712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39752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Н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987824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987824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347864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О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71600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971600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7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31640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М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979712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979712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8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339752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987824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2987824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347864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З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979712" y="5301207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979712" y="530120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339752" y="5661247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Л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436096" y="620688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2 · 2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436096" y="1412776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18 : 3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436096" y="2204864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3 · 3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436096" y="2996952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16 : 2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043608" y="620688"/>
            <a:ext cx="2664296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ПРОВЕРКА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0" name="Выноска-облако 39"/>
          <p:cNvSpPr/>
          <p:nvPr/>
        </p:nvSpPr>
        <p:spPr>
          <a:xfrm flipH="1">
            <a:off x="4071934" y="3571876"/>
            <a:ext cx="2786082" cy="928694"/>
          </a:xfrm>
          <a:prstGeom prst="cloud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МОЛОДЕЦ!</a:t>
            </a:r>
            <a:endParaRPr lang="ru-RU" sz="2400" dirty="0">
              <a:solidFill>
                <a:srgbClr val="C00000"/>
              </a:solidFill>
              <a:latin typeface="Nautilus Pompilius" pitchFamily="50" charset="-52"/>
            </a:endParaRPr>
          </a:p>
        </p:txBody>
      </p:sp>
      <p:sp>
        <p:nvSpPr>
          <p:cNvPr id="41" name="Стрелка вправо 40">
            <a:hlinkClick r:id="" action="ppaction://hlinkshowjump?jump=nextslide"/>
          </p:cNvPr>
          <p:cNvSpPr/>
          <p:nvPr/>
        </p:nvSpPr>
        <p:spPr>
          <a:xfrm>
            <a:off x="8358214" y="6143644"/>
            <a:ext cx="649814" cy="36004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1484784"/>
            <a:ext cx="3168352" cy="482453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B00000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43608" y="1700808"/>
            <a:ext cx="2664296" cy="648072"/>
          </a:xfrm>
          <a:prstGeom prst="roundRect">
            <a:avLst/>
          </a:prstGeom>
          <a:solidFill>
            <a:schemeClr val="bg1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</a:rPr>
              <a:t>ВОЛК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492895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249289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1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852935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Г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79712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Ё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987824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47864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971600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331640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К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79712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979712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39752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Н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987824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987824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347864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О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71600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971600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7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31640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М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979712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979712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8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339752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987824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2987824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347864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З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979712" y="5301207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979712" y="530120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339752" y="5661247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Д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436096" y="620688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3 · 1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436096" y="1412776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42 : 7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436096" y="2204864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2 · 4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436096" y="2996952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16 : 4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043608" y="620688"/>
            <a:ext cx="2664296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ПРОВЕРКА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0" name="Выноска-облако 39"/>
          <p:cNvSpPr/>
          <p:nvPr/>
        </p:nvSpPr>
        <p:spPr>
          <a:xfrm flipH="1">
            <a:off x="4071934" y="3571876"/>
            <a:ext cx="2786082" cy="928694"/>
          </a:xfrm>
          <a:prstGeom prst="cloud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МОЛОДЕЦ!</a:t>
            </a:r>
            <a:endParaRPr lang="ru-RU" sz="2400" dirty="0">
              <a:solidFill>
                <a:srgbClr val="C00000"/>
              </a:solidFill>
              <a:latin typeface="Nautilus Pompilius" pitchFamily="50" charset="-52"/>
            </a:endParaRPr>
          </a:p>
        </p:txBody>
      </p:sp>
      <p:sp>
        <p:nvSpPr>
          <p:cNvPr id="41" name="Стрелка вправо 40">
            <a:hlinkClick r:id="" action="ppaction://hlinkshowjump?jump=nextslide"/>
          </p:cNvPr>
          <p:cNvSpPr/>
          <p:nvPr/>
        </p:nvSpPr>
        <p:spPr>
          <a:xfrm>
            <a:off x="8358214" y="6143644"/>
            <a:ext cx="649814" cy="36004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1484784"/>
            <a:ext cx="3168352" cy="482453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B00000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43608" y="1700808"/>
            <a:ext cx="2664296" cy="648072"/>
          </a:xfrm>
          <a:prstGeom prst="roundRect">
            <a:avLst/>
          </a:prstGeom>
          <a:solidFill>
            <a:schemeClr val="bg1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</a:rPr>
              <a:t>ЛИСА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492895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249289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1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852935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Г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79712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987824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47864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971600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331640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К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79712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979712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39752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Н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987824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987824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347864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71600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971600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7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31640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И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979712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979712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8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339752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987824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2987824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347864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З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979712" y="5301207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979712" y="530120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339752" y="5661247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Д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436096" y="620688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2 · 4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436096" y="1412776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49 : 7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436096" y="2204864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36 : 6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436096" y="2996952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4 : 2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043608" y="620688"/>
            <a:ext cx="2664296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ПРОВЕРКА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0" name="Выноска-облако 39"/>
          <p:cNvSpPr/>
          <p:nvPr/>
        </p:nvSpPr>
        <p:spPr>
          <a:xfrm flipH="1">
            <a:off x="4071934" y="3571876"/>
            <a:ext cx="2786082" cy="928694"/>
          </a:xfrm>
          <a:prstGeom prst="cloud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МОЛОДЕЦ!</a:t>
            </a:r>
            <a:endParaRPr lang="ru-RU" sz="2400" dirty="0">
              <a:solidFill>
                <a:srgbClr val="C00000"/>
              </a:solidFill>
              <a:latin typeface="Nautilus Pompilius" pitchFamily="50" charset="-52"/>
            </a:endParaRPr>
          </a:p>
        </p:txBody>
      </p:sp>
      <p:sp>
        <p:nvSpPr>
          <p:cNvPr id="41" name="Стрелка вправо 40">
            <a:hlinkClick r:id="" action="ppaction://hlinkshowjump?jump=nextslide"/>
          </p:cNvPr>
          <p:cNvSpPr/>
          <p:nvPr/>
        </p:nvSpPr>
        <p:spPr>
          <a:xfrm>
            <a:off x="8358214" y="6143644"/>
            <a:ext cx="649814" cy="36004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1484784"/>
            <a:ext cx="3168352" cy="482453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B00000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43608" y="1700808"/>
            <a:ext cx="2664296" cy="648072"/>
          </a:xfrm>
          <a:prstGeom prst="roundRect">
            <a:avLst/>
          </a:prstGeom>
          <a:solidFill>
            <a:schemeClr val="bg1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</a:rPr>
              <a:t>ЗАЯЦ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492895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249289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1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852935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Г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79712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987824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47864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971600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331640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Ц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79712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979712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39752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Н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987824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987824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347864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71600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971600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7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31640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И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979712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979712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8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339752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Я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987824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2987824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347864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З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979712" y="5301207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979712" y="530120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339752" y="5661247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Д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436096" y="620688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72 : 8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436096" y="1412776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2 : 1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436096" y="2204864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24 : 3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436096" y="2996952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36 : 9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043608" y="620688"/>
            <a:ext cx="2664296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ПРОВЕРКА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0" name="Выноска-облако 39"/>
          <p:cNvSpPr/>
          <p:nvPr/>
        </p:nvSpPr>
        <p:spPr>
          <a:xfrm flipH="1">
            <a:off x="4071934" y="3571876"/>
            <a:ext cx="2786082" cy="928694"/>
          </a:xfrm>
          <a:prstGeom prst="cloud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МОЛОДЕЦ!</a:t>
            </a:r>
            <a:endParaRPr lang="ru-RU" sz="2400" dirty="0">
              <a:solidFill>
                <a:srgbClr val="C00000"/>
              </a:solidFill>
              <a:latin typeface="Nautilus Pompilius" pitchFamily="50" charset="-52"/>
            </a:endParaRPr>
          </a:p>
        </p:txBody>
      </p:sp>
      <p:sp>
        <p:nvSpPr>
          <p:cNvPr id="41" name="Стрелка вправо 40">
            <a:hlinkClick r:id="" action="ppaction://hlinkshowjump?jump=nextslide"/>
          </p:cNvPr>
          <p:cNvSpPr/>
          <p:nvPr/>
        </p:nvSpPr>
        <p:spPr>
          <a:xfrm>
            <a:off x="8358214" y="6143644"/>
            <a:ext cx="649814" cy="36004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1484784"/>
            <a:ext cx="3168352" cy="482453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B00000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43608" y="1700808"/>
            <a:ext cx="2664296" cy="648072"/>
          </a:xfrm>
          <a:prstGeom prst="roundRect">
            <a:avLst/>
          </a:prstGeom>
          <a:solidFill>
            <a:schemeClr val="bg1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</a:rPr>
              <a:t>МУХА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492895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249289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1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852935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Г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79712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987824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47864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971600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331640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У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79712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979712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39752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М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987824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987824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347864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71600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971600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7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31640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Х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979712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979712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8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339752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Я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987824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2987824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347864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З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979712" y="5301207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979712" y="530120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339752" y="5661247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Д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436096" y="620688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25 : 5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436096" y="1412776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28 : 7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436096" y="2204864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63 : 9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436096" y="2996952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18 : 9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043608" y="620688"/>
            <a:ext cx="2664296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ПРОВЕРКА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0" name="Выноска-облако 39"/>
          <p:cNvSpPr/>
          <p:nvPr/>
        </p:nvSpPr>
        <p:spPr>
          <a:xfrm flipH="1">
            <a:off x="4071934" y="3571876"/>
            <a:ext cx="2786082" cy="928694"/>
          </a:xfrm>
          <a:prstGeom prst="cloud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МОЛОДЕЦ!</a:t>
            </a:r>
            <a:endParaRPr lang="ru-RU" sz="2400" dirty="0">
              <a:solidFill>
                <a:srgbClr val="C00000"/>
              </a:solidFill>
              <a:latin typeface="Nautilus Pompilius" pitchFamily="50" charset="-52"/>
            </a:endParaRPr>
          </a:p>
        </p:txBody>
      </p:sp>
      <p:sp>
        <p:nvSpPr>
          <p:cNvPr id="41" name="Стрелка вправо 40">
            <a:hlinkClick r:id="" action="ppaction://hlinkshowjump?jump=nextslide"/>
          </p:cNvPr>
          <p:cNvSpPr/>
          <p:nvPr/>
        </p:nvSpPr>
        <p:spPr>
          <a:xfrm>
            <a:off x="8358214" y="6143644"/>
            <a:ext cx="649814" cy="36004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1484784"/>
            <a:ext cx="3168352" cy="482453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B00000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43608" y="1700808"/>
            <a:ext cx="2664296" cy="648072"/>
          </a:xfrm>
          <a:prstGeom prst="roundRect">
            <a:avLst/>
          </a:prstGeom>
          <a:solidFill>
            <a:schemeClr val="bg1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</a:rPr>
              <a:t>ЩУКА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492895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249289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1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852935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Г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79712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2492894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987824" y="249289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47864" y="2852934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Щ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971600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331640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У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79712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979712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39752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М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987824" y="3428999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987824" y="342900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347864" y="3789039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71600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971600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7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31640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Х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979712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979712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8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339752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987824" y="4365103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2987824" y="436510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347864" y="4725143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З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979712" y="5301207"/>
            <a:ext cx="864096" cy="864096"/>
          </a:xfrm>
          <a:prstGeom prst="rect">
            <a:avLst/>
          </a:prstGeom>
          <a:solidFill>
            <a:srgbClr val="B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979712" y="530120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339752" y="5661247"/>
            <a:ext cx="504056" cy="50405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Д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436096" y="620688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27 : 9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436096" y="1412776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20 : 5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436096" y="2204864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64 : 8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436096" y="2996952"/>
            <a:ext cx="1944216" cy="504056"/>
          </a:xfrm>
          <a:prstGeom prst="roundRect">
            <a:avLst/>
          </a:prstGeom>
          <a:solidFill>
            <a:srgbClr val="FFFF66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10 : 5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043608" y="620688"/>
            <a:ext cx="2664296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ПРОВЕРКА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0" name="Выноска-облако 39"/>
          <p:cNvSpPr/>
          <p:nvPr/>
        </p:nvSpPr>
        <p:spPr>
          <a:xfrm flipH="1">
            <a:off x="4071934" y="3571876"/>
            <a:ext cx="2786082" cy="928694"/>
          </a:xfrm>
          <a:prstGeom prst="cloud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Nautilus Pompilius" pitchFamily="50" charset="-52"/>
              </a:rPr>
              <a:t>МОЛОДЕЦ!</a:t>
            </a:r>
            <a:endParaRPr lang="ru-RU" sz="2400" dirty="0">
              <a:solidFill>
                <a:srgbClr val="C00000"/>
              </a:solidFill>
              <a:latin typeface="Nautilus Pompilius" pitchFamily="50" charset="-52"/>
            </a:endParaRPr>
          </a:p>
        </p:txBody>
      </p:sp>
      <p:sp>
        <p:nvSpPr>
          <p:cNvPr id="41" name="Стрелка вправо 40">
            <a:hlinkClick r:id="" action="ppaction://hlinkshowjump?jump=nextslide"/>
          </p:cNvPr>
          <p:cNvSpPr/>
          <p:nvPr/>
        </p:nvSpPr>
        <p:spPr>
          <a:xfrm>
            <a:off x="8358214" y="6143644"/>
            <a:ext cx="649814" cy="36004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481</Words>
  <Application>Microsoft Office PowerPoint</Application>
  <PresentationFormat>Экран (4:3)</PresentationFormat>
  <Paragraphs>305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Nautilus Pompilius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Информационные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2014-06-24T15:51:35Z</dcterms:created>
  <dcterms:modified xsi:type="dcterms:W3CDTF">2015-05-24T11:43:52Z</dcterms:modified>
</cp:coreProperties>
</file>